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282C"/>
    <a:srgbClr val="329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30" y="-132"/>
      </p:cViewPr>
      <p:guideLst>
        <p:guide orient="horz" pos="5184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113021"/>
            <a:ext cx="1865376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9326880"/>
            <a:ext cx="153619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3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7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659132"/>
            <a:ext cx="493776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659132"/>
            <a:ext cx="1444752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3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0576561"/>
            <a:ext cx="18653760" cy="326898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976112"/>
            <a:ext cx="18653760" cy="3600449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840481"/>
            <a:ext cx="9692640" cy="10862311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3840481"/>
            <a:ext cx="9692640" cy="10862311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684271"/>
            <a:ext cx="9696451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5219700"/>
            <a:ext cx="9696451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684271"/>
            <a:ext cx="9700260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219700"/>
            <a:ext cx="9700260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2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9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655320"/>
            <a:ext cx="7219951" cy="278892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55321"/>
            <a:ext cx="12268200" cy="14047471"/>
          </a:xfrm>
        </p:spPr>
        <p:txBody>
          <a:bodyPr/>
          <a:lstStyle>
            <a:lvl1pPr>
              <a:defRPr sz="77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3444241"/>
            <a:ext cx="7219951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1521440"/>
            <a:ext cx="13167360" cy="136017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470660"/>
            <a:ext cx="1316736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097280" indent="0">
              <a:buNone/>
              <a:defRPr sz="6700"/>
            </a:lvl2pPr>
            <a:lvl3pPr marL="2194560" indent="0">
              <a:buNone/>
              <a:defRPr sz="580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881611"/>
            <a:ext cx="13167360" cy="1931669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9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840481"/>
            <a:ext cx="19751040" cy="10862311"/>
          </a:xfrm>
          <a:prstGeom prst="rect">
            <a:avLst/>
          </a:prstGeom>
        </p:spPr>
        <p:txBody>
          <a:bodyPr vert="horz" lIns="219456" tIns="109728" rIns="219456" bIns="1097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2810-708C-4B5B-BA35-21365C39351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15255241"/>
            <a:ext cx="69494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591FD-3B0F-4396-94DD-01C117630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6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219456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2194560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04"/>
          <a:stretch/>
        </p:blipFill>
        <p:spPr>
          <a:xfrm>
            <a:off x="4663440" y="836766"/>
            <a:ext cx="13167360" cy="29872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01353"/>
            <a:ext cx="6766560" cy="7643247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 rot="16200000" flipH="1">
            <a:off x="10979727" y="2743200"/>
            <a:ext cx="13716000" cy="8229600"/>
          </a:xfrm>
          <a:prstGeom prst="triangle">
            <a:avLst/>
          </a:prstGeom>
          <a:solidFill>
            <a:srgbClr val="3295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 rot="5400000">
            <a:off x="-2743200" y="2743200"/>
            <a:ext cx="13716000" cy="8229600"/>
          </a:xfrm>
          <a:prstGeom prst="triangle">
            <a:avLst/>
          </a:prstGeom>
          <a:solidFill>
            <a:srgbClr val="3295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13716000"/>
            <a:ext cx="21952527" cy="2743200"/>
          </a:xfrm>
          <a:prstGeom prst="rect">
            <a:avLst/>
          </a:prstGeom>
          <a:solidFill>
            <a:srgbClr val="EA28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9"/>
          <a:stretch/>
        </p:blipFill>
        <p:spPr>
          <a:xfrm>
            <a:off x="838200" y="5209962"/>
            <a:ext cx="5029200" cy="32960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2400" y="13944600"/>
            <a:ext cx="215646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REGISTER TO VOTE OR RUN FOR OFFICE</a:t>
            </a:r>
            <a:endParaRPr lang="en-US" sz="70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850070"/>
            <a:ext cx="2095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EmpowerLA.org/Elections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15697200" y="5987033"/>
            <a:ext cx="5486400" cy="174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5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Neighborhood Empowerment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EmpowerLA</dc:creator>
  <cp:lastModifiedBy>EmpowerLA</cp:lastModifiedBy>
  <cp:revision>7</cp:revision>
  <dcterms:created xsi:type="dcterms:W3CDTF">2016-03-16T00:35:36Z</dcterms:created>
  <dcterms:modified xsi:type="dcterms:W3CDTF">2016-03-16T01:58:13Z</dcterms:modified>
</cp:coreProperties>
</file>